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febrero de 2022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28/febrero/2022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33</cp:revision>
  <dcterms:created xsi:type="dcterms:W3CDTF">2018-06-12T17:38:37Z</dcterms:created>
  <dcterms:modified xsi:type="dcterms:W3CDTF">2022-07-04T17:21:57Z</dcterms:modified>
</cp:coreProperties>
</file>